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7" r:id="rId1"/>
  </p:sldMasterIdLst>
  <p:notesMasterIdLst>
    <p:notesMasterId r:id="rId21"/>
  </p:notesMasterIdLst>
  <p:sldIdLst>
    <p:sldId id="256" r:id="rId2"/>
    <p:sldId id="257" r:id="rId3"/>
    <p:sldId id="272" r:id="rId4"/>
    <p:sldId id="273" r:id="rId5"/>
    <p:sldId id="274" r:id="rId6"/>
    <p:sldId id="275" r:id="rId7"/>
    <p:sldId id="276" r:id="rId8"/>
    <p:sldId id="277" r:id="rId9"/>
    <p:sldId id="266" r:id="rId10"/>
    <p:sldId id="285" r:id="rId11"/>
    <p:sldId id="267" r:id="rId12"/>
    <p:sldId id="270" r:id="rId13"/>
    <p:sldId id="271" r:id="rId14"/>
    <p:sldId id="269" r:id="rId15"/>
    <p:sldId id="279" r:id="rId16"/>
    <p:sldId id="280" r:id="rId17"/>
    <p:sldId id="282" r:id="rId18"/>
    <p:sldId id="283" r:id="rId19"/>
    <p:sldId id="265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18" autoAdjust="0"/>
    <p:restoredTop sz="82558" autoAdjust="0"/>
  </p:normalViewPr>
  <p:slideViewPr>
    <p:cSldViewPr snapToGrid="0">
      <p:cViewPr varScale="1">
        <p:scale>
          <a:sx n="91" d="100"/>
          <a:sy n="91" d="100"/>
        </p:scale>
        <p:origin x="110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tiff>
</file>

<file path=ppt/media/image15.jpeg>
</file>

<file path=ppt/media/image16.png>
</file>

<file path=ppt/media/image17.png>
</file>

<file path=ppt/media/image18.tiff>
</file>

<file path=ppt/media/image19.tiff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0992A3-AC5D-4E20-9098-8DC8227FE330}" type="datetimeFigureOut">
              <a:rPr lang="fr-FR" smtClean="0"/>
              <a:t>28/08/2019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398319-E21C-4226-9771-24912F5B4C1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731157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160246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161284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730052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098718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345354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991796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701622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49574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561700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Plan :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Il ne sera pas possible d’ajouter de module en dehors des murs initiaux du plan.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Il ne sera pas possible de supprimer les murs initiaux du plan.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Toutes les configurations du plan (Coupe/Plancher/couverture) en dehors de la gamme seront obligatoire pour l’enregistrement de celui-ci.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plan peut être édité par n’importe quel commercial.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Devis :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 prix d’un devis est fixe au moment de sa génération, il ne sera pas modifié dans le futur même si les prix des modules ont augmenté.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devis ne peut revenir à un état précèdent.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Projet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projet est mono client.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Les commerciaux ont accès a tous les projets.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Commerciaux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Les commerciaux devront avoir une majuscule et un chiffre dans leur mot de passe.</a:t>
            </a:r>
          </a:p>
          <a:p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Client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 nom du client ne contiendra que des lettres.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client peut avoir autant de projet qu’il souhaite. Et donc autant de plan qu’il veut.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Deux clients avec des informations identiques ne doit pas être possible. 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572819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78267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196122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981328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5411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44294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66005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48394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8836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9639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83414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55140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774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0236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88281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9357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49629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59408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6988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83759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364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5238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https://3er1viui9wo30pkxh1v2nh4w-wpengine.netdna-ssl.com/wp-content/uploads/2017/03/VS_v_rgb_Purp526.png" TargetMode="External"/><Relationship Id="rId5" Type="http://schemas.openxmlformats.org/officeDocument/2006/relationships/image" Target="../media/image16.png"/><Relationship Id="rId4" Type="http://schemas.openxmlformats.org/officeDocument/2006/relationships/image" Target="http://adaptabiz.com/wp-content/uploads/2018/04/C-vs-Java.jpg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tiff"/><Relationship Id="rId4" Type="http://schemas.openxmlformats.org/officeDocument/2006/relationships/image" Target="../media/image18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C872C34-8B5A-4150-AD65-9C5D11F4FD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14960" y="771492"/>
            <a:ext cx="7656056" cy="3810134"/>
          </a:xfrm>
        </p:spPr>
        <p:txBody>
          <a:bodyPr>
            <a:noAutofit/>
          </a:bodyPr>
          <a:lstStyle/>
          <a:p>
            <a:r>
              <a:rPr lang="fr-FR" b="1" dirty="0"/>
              <a:t>Projet Madera</a:t>
            </a:r>
            <a:br>
              <a:rPr lang="fr-FR" b="1" dirty="0"/>
            </a:br>
            <a:br>
              <a:rPr lang="fr-FR" b="1" dirty="0"/>
            </a:br>
            <a:r>
              <a:rPr lang="fr-FR" sz="4400" b="1" dirty="0"/>
              <a:t>2</a:t>
            </a:r>
            <a:r>
              <a:rPr lang="fr-FR" sz="4400" b="1" baseline="30000" dirty="0"/>
              <a:t>ème</a:t>
            </a:r>
            <a:r>
              <a:rPr lang="fr-FR" sz="8000" b="1" dirty="0"/>
              <a:t> </a:t>
            </a:r>
            <a:r>
              <a:rPr lang="fr-FR" sz="3600" b="1" dirty="0"/>
              <a:t>Livrables</a:t>
            </a:r>
            <a:br>
              <a:rPr lang="fr-FR" sz="3600" b="1" dirty="0"/>
            </a:br>
            <a:r>
              <a:rPr lang="fr-FR" sz="3600" b="1" dirty="0"/>
              <a:t>RIL 2018-2020</a:t>
            </a:r>
            <a:br>
              <a:rPr lang="fr-FR" dirty="0"/>
            </a:br>
            <a:endParaRPr lang="fr-FR" sz="2400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47DB4A9-C63C-4212-8462-3F6F01D568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31119" y="34959"/>
            <a:ext cx="1941387" cy="1985790"/>
          </a:xfrm>
        </p:spPr>
        <p:txBody>
          <a:bodyPr>
            <a:normAutofit/>
          </a:bodyPr>
          <a:lstStyle/>
          <a:p>
            <a:r>
              <a:rPr lang="en-US" sz="2000" b="1" dirty="0">
                <a:solidFill>
                  <a:schemeClr val="tx1"/>
                </a:solidFill>
              </a:rPr>
              <a:t>R. CHRETIEN</a:t>
            </a:r>
            <a:endParaRPr lang="fr-FR" sz="2000" dirty="0">
              <a:solidFill>
                <a:schemeClr val="tx1"/>
              </a:solidFill>
            </a:endParaRPr>
          </a:p>
          <a:p>
            <a:r>
              <a:rPr lang="en-US" sz="2000" b="1" dirty="0">
                <a:solidFill>
                  <a:schemeClr val="tx1"/>
                </a:solidFill>
              </a:rPr>
              <a:t>A. BROCHARD</a:t>
            </a:r>
            <a:endParaRPr lang="fr-FR" sz="2000" dirty="0">
              <a:solidFill>
                <a:schemeClr val="tx1"/>
              </a:solidFill>
            </a:endParaRPr>
          </a:p>
          <a:p>
            <a:r>
              <a:rPr lang="en-US" sz="2000" b="1" dirty="0">
                <a:solidFill>
                  <a:schemeClr val="tx1"/>
                </a:solidFill>
              </a:rPr>
              <a:t>U. HASSED</a:t>
            </a:r>
            <a:endParaRPr lang="fr-FR" sz="2000" dirty="0">
              <a:solidFill>
                <a:schemeClr val="tx1"/>
              </a:solidFill>
            </a:endParaRPr>
          </a:p>
          <a:p>
            <a:r>
              <a:rPr lang="fr-FR" sz="2000" b="1" dirty="0">
                <a:solidFill>
                  <a:schemeClr val="tx1"/>
                </a:solidFill>
              </a:rPr>
              <a:t>V. HALLAY</a:t>
            </a:r>
            <a:endParaRPr lang="fr-FR" sz="2000" dirty="0">
              <a:solidFill>
                <a:schemeClr val="tx1"/>
              </a:solidFill>
            </a:endParaRPr>
          </a:p>
          <a:p>
            <a:endParaRPr lang="fr-FR" sz="2000" dirty="0">
              <a:solidFill>
                <a:schemeClr val="bg1"/>
              </a:solidFill>
            </a:endParaRPr>
          </a:p>
        </p:txBody>
      </p:sp>
      <p:pic>
        <p:nvPicPr>
          <p:cNvPr id="1030" name="Picture 6" descr="RÃ©sultat de recherche d'images pour &quot;cesi alternance&quot;">
            <a:extLst>
              <a:ext uri="{FF2B5EF4-FFF2-40B4-BE49-F238E27FC236}">
                <a16:creationId xmlns:a16="http://schemas.microsoft.com/office/drawing/2014/main" id="{460568A8-524A-4E80-886C-787F6EE4B5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9282" y="4837251"/>
            <a:ext cx="4833166" cy="1653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7320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D156BA8-5C82-4E9F-B8AF-AC13580487AA}"/>
              </a:ext>
            </a:extLst>
          </p:cNvPr>
          <p:cNvSpPr/>
          <p:nvPr/>
        </p:nvSpPr>
        <p:spPr>
          <a:xfrm>
            <a:off x="0" y="749452"/>
            <a:ext cx="2665307" cy="1080938"/>
          </a:xfrm>
          <a:prstGeom prst="rect">
            <a:avLst/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49452"/>
            <a:ext cx="2665307" cy="1080938"/>
          </a:xfrm>
        </p:spPr>
        <p:txBody>
          <a:bodyPr>
            <a:normAutofit/>
          </a:bodyPr>
          <a:lstStyle/>
          <a:p>
            <a:r>
              <a:rPr lang="fr-FR" sz="2400" b="1" dirty="0"/>
              <a:t>Diagramme de classe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4E237C1B-57B8-2E40-A201-BF06FDBBD5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0146" y="905627"/>
            <a:ext cx="8912683" cy="5046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18591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D166926-1D92-48F7-9C83-EDAF895BB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Contrôle de saisie et données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69BC56AA-5D28-4DB8-93E0-C39EE00083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Règle de contrôle sur la saisie utilisateur et sur les données du projet MADERA</a:t>
            </a:r>
          </a:p>
          <a:p>
            <a:r>
              <a:rPr lang="fr-FR" dirty="0"/>
              <a:t>Eviter les erreurs de traitement, prévenir des erreurs humaines. </a:t>
            </a:r>
          </a:p>
        </p:txBody>
      </p:sp>
    </p:spTree>
    <p:extLst>
      <p:ext uri="{BB962C8B-B14F-4D97-AF65-F5344CB8AC3E}">
        <p14:creationId xmlns:p14="http://schemas.microsoft.com/office/powerpoint/2010/main" val="572406686"/>
      </p:ext>
    </p:extLst>
  </p:cSld>
  <p:clrMapOvr>
    <a:masterClrMapping/>
  </p:clrMapOvr>
  <p:transition spd="slow">
    <p:cover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D4E8B23C-2A64-431A-84F1-91C9A178C9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00" y="2590800"/>
            <a:ext cx="5838105" cy="328168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C39B1436-605A-4100-9DC8-54A87311DB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585435"/>
            <a:ext cx="5853807" cy="328168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0D166926-1D92-48F7-9C83-EDAF895BB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700897"/>
            <a:ext cx="10018713" cy="1752599"/>
          </a:xfrm>
        </p:spPr>
        <p:txBody>
          <a:bodyPr/>
          <a:lstStyle/>
          <a:p>
            <a:r>
              <a:rPr lang="fr-FR" dirty="0" err="1"/>
              <a:t>Mock</a:t>
            </a:r>
            <a:r>
              <a:rPr lang="fr-FR" dirty="0"/>
              <a:t>-up/IHM</a:t>
            </a:r>
          </a:p>
        </p:txBody>
      </p:sp>
    </p:spTree>
    <p:extLst>
      <p:ext uri="{BB962C8B-B14F-4D97-AF65-F5344CB8AC3E}">
        <p14:creationId xmlns:p14="http://schemas.microsoft.com/office/powerpoint/2010/main" val="3727352938"/>
      </p:ext>
    </p:extLst>
  </p:cSld>
  <p:clrMapOvr>
    <a:masterClrMapping/>
  </p:clrMapOvr>
  <p:transition spd="slow">
    <p:cover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BDA93400-7216-465F-AEC9-E25876F78C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273" y="2534920"/>
            <a:ext cx="5934727" cy="3331611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EB846870-26A9-429D-8D4B-C011DA1D30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7120" y="2534920"/>
            <a:ext cx="5863607" cy="3296920"/>
          </a:xfrm>
          <a:prstGeom prst="rect">
            <a:avLst/>
          </a:prstGeom>
        </p:spPr>
      </p:pic>
      <p:sp>
        <p:nvSpPr>
          <p:cNvPr id="6" name="Titre 1">
            <a:extLst>
              <a:ext uri="{FF2B5EF4-FFF2-40B4-BE49-F238E27FC236}">
                <a16:creationId xmlns:a16="http://schemas.microsoft.com/office/drawing/2014/main" id="{FA2C0B73-C242-42FA-8B36-3FE4D6013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7763" y="690329"/>
            <a:ext cx="10018713" cy="1752599"/>
          </a:xfrm>
        </p:spPr>
        <p:txBody>
          <a:bodyPr/>
          <a:lstStyle/>
          <a:p>
            <a:r>
              <a:rPr lang="fr-FR" dirty="0" err="1"/>
              <a:t>Mock</a:t>
            </a:r>
            <a:r>
              <a:rPr lang="fr-FR" dirty="0"/>
              <a:t>-up/IHM</a:t>
            </a:r>
          </a:p>
        </p:txBody>
      </p:sp>
    </p:spTree>
    <p:extLst>
      <p:ext uri="{BB962C8B-B14F-4D97-AF65-F5344CB8AC3E}">
        <p14:creationId xmlns:p14="http://schemas.microsoft.com/office/powerpoint/2010/main" val="41906692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4136123" cy="1080938"/>
          </a:xfrm>
        </p:spPr>
        <p:txBody>
          <a:bodyPr>
            <a:normAutofit/>
          </a:bodyPr>
          <a:lstStyle/>
          <a:p>
            <a:r>
              <a:rPr lang="fr-FR" sz="2400" dirty="0"/>
              <a:t>Choix techniques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532EC8-C301-DC4B-A7CE-8B15A5A280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5609" y="2349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BE6CC05-006A-2B42-99B6-7769729A37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6655" y="1668453"/>
            <a:ext cx="7878689" cy="2275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22366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877" y="753228"/>
            <a:ext cx="4136123" cy="1080938"/>
          </a:xfrm>
        </p:spPr>
        <p:txBody>
          <a:bodyPr>
            <a:normAutofit/>
          </a:bodyPr>
          <a:lstStyle/>
          <a:p>
            <a:r>
              <a:rPr lang="fr-FR" sz="2400" dirty="0"/>
              <a:t>Langage de programmation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532EC8-C301-DC4B-A7CE-8B15A5A280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5609" y="2349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1025" name="Image 6" descr="RÃ©sultat de recherche d'images pour &quot;c# vs java&quot;">
            <a:extLst>
              <a:ext uri="{FF2B5EF4-FFF2-40B4-BE49-F238E27FC236}">
                <a16:creationId xmlns:a16="http://schemas.microsoft.com/office/drawing/2014/main" id="{7233F159-D6D5-774F-A27F-A9FE6E1A83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9877" y="1834166"/>
            <a:ext cx="5765800" cy="215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2DDFF127-0407-E542-A4A3-5DF3A7C0D3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89004" y="3993166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2049" name="Image 2" descr="RÃ©sultat de recherche d'images pour &quot;visual studio logo&quot;">
            <a:extLst>
              <a:ext uri="{FF2B5EF4-FFF2-40B4-BE49-F238E27FC236}">
                <a16:creationId xmlns:a16="http://schemas.microsoft.com/office/drawing/2014/main" id="{236ADFA7-4F27-2841-AE84-77D97058E9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r:link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6150" y="3993166"/>
            <a:ext cx="3619500" cy="180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9569055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877" y="753228"/>
            <a:ext cx="4136123" cy="1080938"/>
          </a:xfrm>
        </p:spPr>
        <p:txBody>
          <a:bodyPr>
            <a:normAutofit/>
          </a:bodyPr>
          <a:lstStyle/>
          <a:p>
            <a:r>
              <a:rPr lang="fr-FR" sz="2400" dirty="0"/>
              <a:t>Base de données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532EC8-C301-DC4B-A7CE-8B15A5A280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5609" y="2349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6" name="Image 5" descr="RÃ©sultat de recherche d'images pour &quot;mysql&quot;">
            <a:extLst>
              <a:ext uri="{FF2B5EF4-FFF2-40B4-BE49-F238E27FC236}">
                <a16:creationId xmlns:a16="http://schemas.microsoft.com/office/drawing/2014/main" id="{4AC75FA0-0B62-4040-B54C-3DCC464BEFDE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3539" y="2492978"/>
            <a:ext cx="3185818" cy="1428094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D6E7B28D-A358-104E-AE59-1C48D4F446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0377" y="1370451"/>
            <a:ext cx="1852694" cy="2058549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FA94C160-A4F8-EA4B-BCEA-F49AAEE27D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91794" y="3597878"/>
            <a:ext cx="2790529" cy="1428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48838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877" y="753228"/>
            <a:ext cx="4136123" cy="1080938"/>
          </a:xfrm>
        </p:spPr>
        <p:txBody>
          <a:bodyPr>
            <a:normAutofit/>
          </a:bodyPr>
          <a:lstStyle/>
          <a:p>
            <a:r>
              <a:rPr lang="fr-FR" sz="2400" dirty="0"/>
              <a:t>Méthode de développement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532EC8-C301-DC4B-A7CE-8B15A5A280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5609" y="2349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F0140BFA-6F1A-499F-8770-7646E9C18437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9877" y="1909444"/>
            <a:ext cx="9348203" cy="3617583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814F8C99-726A-41FC-BDA4-92812240AFA7}"/>
              </a:ext>
            </a:extLst>
          </p:cNvPr>
          <p:cNvSpPr txBox="1"/>
          <p:nvPr/>
        </p:nvSpPr>
        <p:spPr>
          <a:xfrm>
            <a:off x="4280923" y="2529840"/>
            <a:ext cx="252490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600" dirty="0">
                <a:solidFill>
                  <a:schemeClr val="accent1">
                    <a:lumMod val="50000"/>
                  </a:schemeClr>
                </a:solidFill>
                <a:latin typeface="Forte" panose="03060902040502070203" pitchFamily="66" charset="0"/>
              </a:rPr>
              <a:t>Agile</a:t>
            </a:r>
          </a:p>
        </p:txBody>
      </p:sp>
    </p:spTree>
    <p:extLst>
      <p:ext uri="{BB962C8B-B14F-4D97-AF65-F5344CB8AC3E}">
        <p14:creationId xmlns:p14="http://schemas.microsoft.com/office/powerpoint/2010/main" val="2261469732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877" y="753228"/>
            <a:ext cx="8464283" cy="1080938"/>
          </a:xfrm>
        </p:spPr>
        <p:txBody>
          <a:bodyPr>
            <a:normAutofit/>
          </a:bodyPr>
          <a:lstStyle/>
          <a:p>
            <a:r>
              <a:rPr lang="fr-FR" sz="2400" dirty="0"/>
              <a:t>Description des modules et traitement de l’information associé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532EC8-C301-DC4B-A7CE-8B15A5A280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5609" y="2349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7F022A4-348F-4622-8A10-019C0CEA98D9}"/>
              </a:ext>
            </a:extLst>
          </p:cNvPr>
          <p:cNvSpPr/>
          <p:nvPr/>
        </p:nvSpPr>
        <p:spPr>
          <a:xfrm>
            <a:off x="2418080" y="2089905"/>
            <a:ext cx="7762240" cy="30437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lnSpc>
                <a:spcPct val="10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Identification</a:t>
            </a:r>
          </a:p>
          <a:p>
            <a:pPr marL="285750" lvl="0" indent="-285750">
              <a:lnSpc>
                <a:spcPct val="10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Gestion client</a:t>
            </a:r>
          </a:p>
          <a:p>
            <a:pPr marL="285750" lvl="0" indent="-285750">
              <a:lnSpc>
                <a:spcPct val="10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Gestion projet</a:t>
            </a:r>
          </a:p>
          <a:p>
            <a:pPr marL="285750" lvl="0" indent="-285750">
              <a:lnSpc>
                <a:spcPct val="10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Gestion de devis</a:t>
            </a:r>
          </a:p>
          <a:p>
            <a:pPr marL="285750" lvl="0" indent="-285750">
              <a:lnSpc>
                <a:spcPct val="10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Modélisation</a:t>
            </a:r>
          </a:p>
        </p:txBody>
      </p:sp>
    </p:spTree>
    <p:extLst>
      <p:ext uri="{BB962C8B-B14F-4D97-AF65-F5344CB8AC3E}">
        <p14:creationId xmlns:p14="http://schemas.microsoft.com/office/powerpoint/2010/main" val="846452728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A33F8F-1033-449A-BEE8-F20CE88B28B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Conclusion </a:t>
            </a:r>
          </a:p>
        </p:txBody>
      </p:sp>
    </p:spTree>
    <p:extLst>
      <p:ext uri="{BB962C8B-B14F-4D97-AF65-F5344CB8AC3E}">
        <p14:creationId xmlns:p14="http://schemas.microsoft.com/office/powerpoint/2010/main" val="3268492207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D166926-1D92-48F7-9C83-EDAF895BB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D7BBB12-0E32-496B-90A0-5042B3DECF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786597"/>
            <a:ext cx="10018713" cy="4004603"/>
          </a:xfrm>
        </p:spPr>
        <p:txBody>
          <a:bodyPr>
            <a:normAutofit fontScale="92500" lnSpcReduction="20000"/>
          </a:bodyPr>
          <a:lstStyle/>
          <a:p>
            <a:r>
              <a:rPr lang="fr-FR" dirty="0"/>
              <a:t>Modélisation UML</a:t>
            </a:r>
          </a:p>
          <a:p>
            <a:r>
              <a:rPr lang="fr-FR" dirty="0"/>
              <a:t>Modèle conceptuel de données</a:t>
            </a:r>
          </a:p>
          <a:p>
            <a:r>
              <a:rPr lang="fr-FR" dirty="0"/>
              <a:t>Diagramme de classe</a:t>
            </a:r>
          </a:p>
          <a:p>
            <a:r>
              <a:rPr lang="fr-FR" dirty="0"/>
              <a:t>Séquences et dépendances externes</a:t>
            </a:r>
          </a:p>
          <a:p>
            <a:r>
              <a:rPr lang="fr-FR" dirty="0"/>
              <a:t>Contrôle de saisies et données</a:t>
            </a:r>
          </a:p>
          <a:p>
            <a:r>
              <a:rPr lang="fr-FR" dirty="0"/>
              <a:t>Présentation d'un </a:t>
            </a:r>
            <a:r>
              <a:rPr lang="fr-FR" dirty="0" err="1"/>
              <a:t>Mock</a:t>
            </a:r>
            <a:r>
              <a:rPr lang="fr-FR" dirty="0"/>
              <a:t>-up/IHM</a:t>
            </a:r>
          </a:p>
          <a:p>
            <a:r>
              <a:rPr lang="fr-FR" dirty="0"/>
              <a:t>Choix techniques</a:t>
            </a:r>
          </a:p>
          <a:p>
            <a:r>
              <a:rPr lang="fr-FR" dirty="0"/>
              <a:t>Description des modules et traitement de l'information </a:t>
            </a:r>
          </a:p>
          <a:p>
            <a:r>
              <a:rPr lang="fr-FR" dirty="0"/>
              <a:t>Conclusion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81247682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DD71D5-2663-B041-9836-791DD68948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2552700"/>
            <a:ext cx="10018713" cy="1752599"/>
          </a:xfrm>
        </p:spPr>
        <p:txBody>
          <a:bodyPr>
            <a:normAutofit/>
          </a:bodyPr>
          <a:lstStyle/>
          <a:p>
            <a:r>
              <a:rPr lang="fr-FR" sz="5400" b="1" dirty="0"/>
              <a:t>Modélisation UML</a:t>
            </a:r>
          </a:p>
        </p:txBody>
      </p:sp>
    </p:spTree>
    <p:extLst>
      <p:ext uri="{BB962C8B-B14F-4D97-AF65-F5344CB8AC3E}">
        <p14:creationId xmlns:p14="http://schemas.microsoft.com/office/powerpoint/2010/main" val="27561163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AF062FD-23BF-A944-9FD3-8FF06344F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435" y="232061"/>
            <a:ext cx="10018713" cy="1752599"/>
          </a:xfrm>
        </p:spPr>
        <p:txBody>
          <a:bodyPr/>
          <a:lstStyle/>
          <a:p>
            <a:r>
              <a:rPr lang="fr-FR" dirty="0"/>
              <a:t>Diagramme de cas d’utilisation</a:t>
            </a:r>
          </a:p>
        </p:txBody>
      </p:sp>
      <p:pic>
        <p:nvPicPr>
          <p:cNvPr id="9" name="Espace réservé du contenu 8">
            <a:extLst>
              <a:ext uri="{FF2B5EF4-FFF2-40B4-BE49-F238E27FC236}">
                <a16:creationId xmlns:a16="http://schemas.microsoft.com/office/drawing/2014/main" id="{B1B5FFFC-09BD-B546-960A-9E7591CF9D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11319" y="1984660"/>
            <a:ext cx="7969362" cy="4579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0981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08E1324-ACA0-264A-A162-D96176964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2" y="0"/>
            <a:ext cx="10018713" cy="1752599"/>
          </a:xfrm>
        </p:spPr>
        <p:txBody>
          <a:bodyPr/>
          <a:lstStyle/>
          <a:p>
            <a:r>
              <a:rPr lang="fr-FR" dirty="0"/>
              <a:t>Diagramme de séquence : Connexion</a:t>
            </a:r>
          </a:p>
        </p:txBody>
      </p:sp>
      <p:pic>
        <p:nvPicPr>
          <p:cNvPr id="3" name="Espace réservé du contenu 2">
            <a:extLst>
              <a:ext uri="{FF2B5EF4-FFF2-40B4-BE49-F238E27FC236}">
                <a16:creationId xmlns:a16="http://schemas.microsoft.com/office/drawing/2014/main" id="{BF8A2B79-5E7E-584E-993D-B6A2DC5E9E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19949" y="1752599"/>
            <a:ext cx="8752102" cy="4694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4875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AB40B5F-37CB-3F45-9104-DEBB88C193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0"/>
            <a:ext cx="10018713" cy="1752599"/>
          </a:xfrm>
        </p:spPr>
        <p:txBody>
          <a:bodyPr/>
          <a:lstStyle/>
          <a:p>
            <a:r>
              <a:rPr lang="fr-FR" dirty="0"/>
              <a:t>Diagramme de séquence : Création projet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683BE734-364C-7C4C-BF34-1098FF80F8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7711" y="1534158"/>
            <a:ext cx="8696576" cy="5083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2890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6CE0BAD-952F-034B-83E0-18F1D242B0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107371"/>
            <a:ext cx="10018713" cy="1752599"/>
          </a:xfrm>
        </p:spPr>
        <p:txBody>
          <a:bodyPr/>
          <a:lstStyle/>
          <a:p>
            <a:r>
              <a:rPr lang="fr-FR" dirty="0"/>
              <a:t>Diagramme de séquence : Modification projet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D60625A3-2DD2-F641-A400-A3753A24A3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17839" y="1859970"/>
            <a:ext cx="8756320" cy="4607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8099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93D7BAD-B140-BB48-B7FA-BA94DB44CB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1693" y="0"/>
            <a:ext cx="10018713" cy="1752599"/>
          </a:xfrm>
        </p:spPr>
        <p:txBody>
          <a:bodyPr/>
          <a:lstStyle/>
          <a:p>
            <a:r>
              <a:rPr lang="fr-FR" dirty="0"/>
              <a:t>Diagramme de séquence : Consulter projet</a:t>
            </a:r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DE027DC0-D5F7-2D43-B18D-4EE465198F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825046" y="1752599"/>
            <a:ext cx="8792006" cy="4725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6633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D156BA8-5C82-4E9F-B8AF-AC13580487AA}"/>
              </a:ext>
            </a:extLst>
          </p:cNvPr>
          <p:cNvSpPr/>
          <p:nvPr/>
        </p:nvSpPr>
        <p:spPr>
          <a:xfrm>
            <a:off x="0" y="749452"/>
            <a:ext cx="3281680" cy="1080938"/>
          </a:xfrm>
          <a:prstGeom prst="rect">
            <a:avLst/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186" y="736904"/>
            <a:ext cx="2665307" cy="1080938"/>
          </a:xfrm>
        </p:spPr>
        <p:txBody>
          <a:bodyPr>
            <a:normAutofit fontScale="90000"/>
          </a:bodyPr>
          <a:lstStyle/>
          <a:p>
            <a:r>
              <a:rPr lang="fr-FR" sz="2400" b="1" dirty="0"/>
              <a:t>Modèle Conceptuel de Données (MCD)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8FBF49F-2DB1-40F9-B09B-D73372BD6F1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6500"/>
          <a:stretch/>
        </p:blipFill>
        <p:spPr>
          <a:xfrm>
            <a:off x="3230880" y="331062"/>
            <a:ext cx="8961120" cy="5960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876084"/>
      </p:ext>
    </p:extLst>
  </p:cSld>
  <p:clrMapOvr>
    <a:masterClrMapping/>
  </p:clrMapOvr>
  <p:transition spd="slow">
    <p:push dir="u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e">
  <a:themeElements>
    <a:clrScheme name="Parallaxe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e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TM03457496[[fn=Parallaxe]]</Template>
  <TotalTime>362</TotalTime>
  <Words>181</Words>
  <Application>Microsoft Macintosh PowerPoint</Application>
  <PresentationFormat>Grand écran</PresentationFormat>
  <Paragraphs>94</Paragraphs>
  <Slides>19</Slides>
  <Notes>13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Corbel</vt:lpstr>
      <vt:lpstr>Forte</vt:lpstr>
      <vt:lpstr>Parallaxe</vt:lpstr>
      <vt:lpstr>Projet Madera  2ème Livrables RIL 2018-2020 </vt:lpstr>
      <vt:lpstr>Sommaire </vt:lpstr>
      <vt:lpstr>Modélisation UML</vt:lpstr>
      <vt:lpstr>Diagramme de cas d’utilisation</vt:lpstr>
      <vt:lpstr>Diagramme de séquence : Connexion</vt:lpstr>
      <vt:lpstr>Diagramme de séquence : Création projet</vt:lpstr>
      <vt:lpstr>Diagramme de séquence : Modification projet</vt:lpstr>
      <vt:lpstr>Diagramme de séquence : Consulter projet</vt:lpstr>
      <vt:lpstr>Modèle Conceptuel de Données (MCD)</vt:lpstr>
      <vt:lpstr>Diagramme de classe</vt:lpstr>
      <vt:lpstr>Contrôle de saisie et données</vt:lpstr>
      <vt:lpstr>Mock-up/IHM</vt:lpstr>
      <vt:lpstr>Mock-up/IHM</vt:lpstr>
      <vt:lpstr>Choix techniques </vt:lpstr>
      <vt:lpstr>Langage de programmation</vt:lpstr>
      <vt:lpstr>Base de données</vt:lpstr>
      <vt:lpstr>Méthode de développement</vt:lpstr>
      <vt:lpstr>Description des modules et traitement de l’information associé</vt:lpstr>
      <vt:lpstr>Conclusion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Madera  Spécifications fonctionnelles RIL 2018-2020</dc:title>
  <dc:creator>valentin hallay</dc:creator>
  <cp:lastModifiedBy>Valentin HALLAY</cp:lastModifiedBy>
  <cp:revision>34</cp:revision>
  <dcterms:created xsi:type="dcterms:W3CDTF">2019-03-31T17:45:56Z</dcterms:created>
  <dcterms:modified xsi:type="dcterms:W3CDTF">2019-08-28T16:56:05Z</dcterms:modified>
</cp:coreProperties>
</file>